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71" r:id="rId9"/>
    <p:sldId id="272" r:id="rId10"/>
    <p:sldId id="263" r:id="rId11"/>
    <p:sldId id="264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814088"/>
            <a:ext cx="8689976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在各各他山頂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latin typeface="Candara" panose="020E0502030303020204" pitchFamily="34" charset="0"/>
              </a:rPr>
              <a:t>the old rugged cross</a:t>
            </a:r>
            <a:endParaRPr lang="en-PH" sz="40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49949"/>
            <a:ext cx="12192000" cy="6108051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我願意背十架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榮耀的十字架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pe  sip-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sip- ji-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甘願受人輕視辱罵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kam-goan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kheng-si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-me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In the old rugged cross,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stained with blood so divine,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 wondrous beauty I see;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7079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89235"/>
            <a:ext cx="12192000" cy="539070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不久主要再來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Candara" panose="020E0502030303020204" pitchFamily="34" charset="0"/>
                <a:ea typeface="DFKai-SB" panose="03000509000000000000" pitchFamily="65" charset="-120"/>
              </a:rPr>
              <a:t>可與祂相見面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thang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I  sa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bin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享受尊貴榮耀無窮盡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hiong-siu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chun-kui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-chin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2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t’was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on that old cross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J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esus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suffered and died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 pardon and sanctify me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4306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65004"/>
            <a:ext cx="12192000" cy="4666276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我要高聲稱頌主十架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chheng-siong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Chu sip-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高擧十架好膽做見証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ko-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ho-ta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’ll cherish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till my trophies at last I lay down;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223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65004"/>
            <a:ext cx="12192000" cy="4544355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直到主不久坐雲降臨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Tit-kau 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bo-ku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che-hun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被提空中仰望祂光榮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pi-the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khong-tiong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-bong 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kong-eng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cling to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exchange it some day for a crown.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079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57199"/>
            <a:ext cx="12192000" cy="5633885"/>
          </a:xfrm>
        </p:spPr>
        <p:txBody>
          <a:bodyPr>
            <a:normAutofit/>
          </a:bodyPr>
          <a:lstStyle/>
          <a:p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在各各他山頂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十架孤立分明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ok-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-tha</a:t>
            </a:r>
            <a:r>
              <a:rPr lang="en-PH" altLang="zh-TW" sz="35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-teng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ko-lip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hun-beng</a:t>
            </a:r>
            <a:b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主耶穌在彼受極刑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kek-heng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 a hill far away stood an old rugged cross,</a:t>
            </a:r>
            <a:b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 emblem of suffering and shame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49595"/>
            <a:ext cx="12192000" cy="5358810"/>
          </a:xfrm>
        </p:spPr>
        <p:txBody>
          <a:bodyPr>
            <a:normAutofit/>
          </a:bodyPr>
          <a:lstStyle/>
          <a:p>
            <a:r>
              <a:rPr lang="zh-TW" altLang="en-US" sz="55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祂是上帝聖子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500" b="1" dirty="0">
                <a:latin typeface="Candara" panose="020E0502030303020204" pitchFamily="34" charset="0"/>
                <a:ea typeface="DFKai-SB" panose="03000509000000000000" pitchFamily="65" charset="-120"/>
              </a:rPr>
              <a:t>受</a:t>
            </a:r>
            <a:r>
              <a:rPr lang="zh-TW" altLang="en-US" sz="55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盡凌辱疼痛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seng-kia</a:t>
            </a:r>
            <a:r>
              <a:rPr lang="en-US" altLang="zh-TW" sz="35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-chin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leng-jiok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thang-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500" b="1" dirty="0">
                <a:latin typeface="Candara" panose="020E0502030303020204" pitchFamily="34" charset="0"/>
                <a:ea typeface="DFKai-SB" panose="03000509000000000000" pitchFamily="65" charset="-120"/>
              </a:rPr>
              <a:t>流寶血救贖我的性命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Lau po-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e si</a:t>
            </a:r>
            <a:r>
              <a:rPr lang="en-PH" altLang="zh-TW" sz="35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2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I love that old cross</a:t>
            </a:r>
            <a:r>
              <a:rPr lang="zh-TW" altLang="en-US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where the dearest and best</a:t>
            </a:r>
            <a:b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a world of lost sinners was slain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22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58296"/>
            <a:ext cx="12192000" cy="4550735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我要高聲稱頌主十架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chheng-siong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Chu sip-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高擧十架好膽做見証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Ko-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sip-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ho-ta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’ll cherish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till my trophies at last I lay down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523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22960"/>
            <a:ext cx="12192000" cy="5379720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直到主不久坐雲降臨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Tit-kau 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bo-ku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che-hun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被提空中仰望祂光榮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pi-the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khong-tiong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-bong 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kong-eng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cling to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exchange it some day for a crown.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6821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4319"/>
            <a:ext cx="12192000" cy="6004561"/>
          </a:xfrm>
        </p:spPr>
        <p:txBody>
          <a:bodyPr>
            <a:normAutofit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一般人的意見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十字架可厭賤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Chit-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poa</a:t>
            </a:r>
            <a:r>
              <a:rPr lang="en-PH" altLang="zh-TW" sz="35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lang  e 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sip- ji-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thang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iam-chian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因為不識救贖恩典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In-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m- bat  </a:t>
            </a:r>
            <a:r>
              <a:rPr lang="en-US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kiu-siok</a:t>
            </a:r>
            <a:r>
              <a:rPr lang="en-US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un-tian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 that old rugged cross,</a:t>
            </a:r>
            <a:r>
              <a:rPr lang="zh-TW" altLang="en-US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so despised by the world,</a:t>
            </a:r>
            <a:b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has a wondrous attraction for me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8511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04475"/>
            <a:ext cx="12192000" cy="543323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主慘死在十架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Candara" panose="020E0502030303020204" pitchFamily="34" charset="0"/>
                <a:ea typeface="DFKai-SB" panose="03000509000000000000" pitchFamily="65" charset="-120"/>
              </a:rPr>
              <a:t>為着拯救天下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chham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sip-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祂功勞的確存到萬世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-lo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khak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-kau ban-se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22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the dear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amb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of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od left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is glory above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 bear it to dark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alvary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9667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32560"/>
            <a:ext cx="12192000" cy="4983480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我要高聲稱頌主十架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chheng-siong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Chu sip-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高擧十架好膽做見証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ko-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ho-ta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’ll cherish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till my trophies at last I lay down;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034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65004"/>
            <a:ext cx="12192000" cy="4468155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直到主不久坐雲降臨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Tit-kau Chu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bo-ku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che-hun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被提空中仰望祂光榮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pi-the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khong-tiong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-bong 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kong-eng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cling to the old rugged cross,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exchange it some day for a crown.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80519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287</TotalTime>
  <Words>826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Droplet</vt:lpstr>
      <vt:lpstr>在各各他山頂 the old rugged cross</vt:lpstr>
      <vt:lpstr>1. 在各各他山頂，十架孤立分明， Ti Kok-kok-than soan-teng, Sip-ke  ko-lip hun-beng   主耶穌在彼受極刑， Chu  Ia- so  ti  hia  siu  kek-heng,   1. On a hill far away stood an old rugged cross, the emblem of suffering and shame;</vt:lpstr>
      <vt:lpstr>祂是上帝聖子，受盡凌辱疼痛，   I  si Siong-te seng-kian, siu-chin leng-jiok thang-thian  流寶血救贖我的性命。 Lau po-huih  kiu- siok goa e sin- mia.   And I love that old cross where the dearest and best for a world of lost sinners was slain.</vt:lpstr>
      <vt:lpstr>   (和) 我要高聲稱頌主十架， Goa beh koain-sian chheng-siong Chu sip-ke,  高擧十架好膽做見証， Ko- ku  sip-ke ho-tan choe kian-cheng,   So I’ll cherish the old rugged cross, till my trophies at last I lay down; </vt:lpstr>
      <vt:lpstr>    直到主不久坐雲降臨， Tit-kau Chu bo-ku che-hun kang-lim,  被提空中仰望祂光榮。 pi-the khong-tiong giong-bong I kong-eng.   I will cling to the old rugged cross, and exchange it some day for a crown.</vt:lpstr>
      <vt:lpstr>2. 一般人的意見，十字架可厭賤， Chit-poan lang  e  i- kian,  sip- ji- ke  thang iam-chian,   因為不識救贖恩典， In-  ui  m- bat  kiu-siok un-tian,   2. O that old rugged cross, so despised by the world, has a wondrous attraction for me;</vt:lpstr>
      <vt:lpstr>主慘死在十架，為着拯救天下， Chu  chham- si  ti  sip- ke,   ui- tioh chin-kiu thin-e,  祂功勞的確存到萬世。 I kong-lo tek- khak chun-kau ban-se.   For the dear Lamb of God left His glory above to bear it to dark Calvary. </vt:lpstr>
      <vt:lpstr>   (和) 我要高聲稱頌主十架， Goa beh koain-sian chheng-siong Chu sip-ke,  高擧十架好膽做見証， ko-ku sip-ke ho-tan choe kian-cheng   So I’ll cherish the old rugged cross, till my trophies at last I lay down;</vt:lpstr>
      <vt:lpstr>    直到主不久坐雲降臨， Tit-kau Chu bo-ku che-hun kang-lim,  被提空中仰望祂光榮。 pi-the khong-tiong giong-bong I kong-eng.   I will cling to the old rugged cross, and exchange it some day for a crown.</vt:lpstr>
      <vt:lpstr>3. 我願意背十架，榮耀的十字架， Goa  goan- i  pe  sip- ke,    eng- iau  e  sip- ji- ke,   甘願受人輕視辱罵， kam-goan siu lang kheng-si jiok-me,    3. In the old rugged cross, stained with blood so divine, a wondrous beauty I see; </vt:lpstr>
      <vt:lpstr>不久主要再來，可與祂相見面， bo- ku  Chu  beh  koh- lai,  thang  kap  I  san  kin- bin,  享受尊貴榮耀無窮盡。 hiong-siu chun-kui eng-iau bu kiong-chin.   For t’was on that old cross Jesus suffered and died to pardon and sanctify me. </vt:lpstr>
      <vt:lpstr>   (和) 我要高聲稱頌主十架， Goa beh koain-sian chheng-siong Chu sip-ke,  高擧十架好膽做見証， ko-ku sip-ke ho-tan choe kian-cheng,   So I’ll cherish the old rugged cross, till my trophies at last I lay down;</vt:lpstr>
      <vt:lpstr>    直到主不久坐雲降臨， Tit-kau Chu bo-ku che-hun kang-lim  被提空中仰望祂光榮。 pi-the khong-tiong giong-bong I kong-eng.   I will cling to the old rugged cross, and exchange it some day for a crown.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47</cp:revision>
  <dcterms:created xsi:type="dcterms:W3CDTF">2020-10-06T05:43:09Z</dcterms:created>
  <dcterms:modified xsi:type="dcterms:W3CDTF">2020-10-14T07:01:54Z</dcterms:modified>
</cp:coreProperties>
</file>